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29" autoAdjust="0"/>
  </p:normalViewPr>
  <p:slideViewPr>
    <p:cSldViewPr>
      <p:cViewPr varScale="1">
        <p:scale>
          <a:sx n="76" d="100"/>
          <a:sy n="76" d="100"/>
        </p:scale>
        <p:origin x="108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063A4-14AC-4C8E-BA23-80EE1E2C2877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FD54C-5313-4058-90D9-8137AF97FE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Robert </a:t>
            </a:r>
            <a:r>
              <a:rPr lang="cs-CZ" dirty="0" err="1" smtClean="0"/>
              <a:t>James</a:t>
            </a:r>
            <a:r>
              <a:rPr lang="cs-CZ" dirty="0" smtClean="0"/>
              <a:t> Fischer je pro veřejnost jedním z nejznámějších</a:t>
            </a:r>
            <a:r>
              <a:rPr lang="cs-CZ" baseline="0" dirty="0" smtClean="0"/>
              <a:t> šachistů , především díky legendárnímu zápasu o titul mistra světa se </a:t>
            </a:r>
            <a:r>
              <a:rPr lang="cs-CZ" baseline="0" dirty="0" err="1" smtClean="0"/>
              <a:t>Spasským</a:t>
            </a:r>
            <a:r>
              <a:rPr lang="cs-CZ" baseline="0" dirty="0" smtClean="0"/>
              <a:t> v roce 1972 , ale také díky svému poněkud extravagantnímu chování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FD54C-5313-4058-90D9-8137AF97FE0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FD54C-5313-4058-90D9-8137AF97FE0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Okolnosti a aféry kolem zápasu jsou velmi složité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FD54C-5313-4058-90D9-8137AF97FE0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Vlastimil Hort ,československý</a:t>
            </a:r>
            <a:r>
              <a:rPr lang="cs-CZ" baseline="0" dirty="0" smtClean="0"/>
              <a:t> velmistr a </a:t>
            </a:r>
            <a:r>
              <a:rPr lang="cs-CZ" baseline="0" dirty="0" err="1" smtClean="0"/>
              <a:t>Bobbyho</a:t>
            </a:r>
            <a:r>
              <a:rPr lang="cs-CZ" baseline="0" dirty="0" smtClean="0"/>
              <a:t> přítel ,napsal ke komentáři šesté partie zápasu se </a:t>
            </a:r>
            <a:r>
              <a:rPr lang="cs-CZ" baseline="0" dirty="0" err="1" smtClean="0"/>
              <a:t>Spasským</a:t>
            </a:r>
            <a:r>
              <a:rPr lang="cs-CZ" baseline="0" dirty="0" smtClean="0"/>
              <a:t> , po které se Fischer ujal vedení: ,,Partie čistá jako křišťál.,,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FD54C-5313-4058-90D9-8137AF97FE0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F159-B15B-4506-8531-D1AC3272B73A}" type="datetimeFigureOut">
              <a:rPr lang="cs-CZ" smtClean="0"/>
              <a:pPr/>
              <a:t>13.02.2018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F61F8-C32C-4F6F-B328-3911EEDFF8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source=images&amp;cd=&amp;cad=rja&amp;uact=8&amp;ved=0ahUKEwjfr6-g29_XAhXK1qQKHXQ1AgsQjRwIBw&amp;url=http://www.panoramio.com/photo/75557247&amp;psig=AOvVaw1GNfqg_GqSY5BYhqd7ebRy&amp;ust=151190490611526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Uprchlík Robert Fischer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Mistr světa v šachu 1972 -1975 </a:t>
            </a:r>
            <a:r>
              <a:rPr lang="cs-CZ" smtClean="0"/>
              <a:t>a člověk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Legendární </a:t>
            </a:r>
            <a:r>
              <a:rPr lang="cs-CZ" dirty="0" err="1" smtClean="0"/>
              <a:t>Bobby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Fischer je pro veřejnost spolu s </a:t>
            </a:r>
            <a:r>
              <a:rPr lang="cs-CZ" dirty="0" err="1" smtClean="0"/>
              <a:t>Garri</a:t>
            </a:r>
            <a:r>
              <a:rPr lang="cs-CZ" dirty="0" smtClean="0"/>
              <a:t> </a:t>
            </a:r>
            <a:r>
              <a:rPr lang="cs-CZ" dirty="0" err="1" smtClean="0"/>
              <a:t>Kasparovem</a:t>
            </a:r>
            <a:r>
              <a:rPr lang="cs-CZ" dirty="0" smtClean="0"/>
              <a:t>          snad nejznámějším hráčem šachu všech dob. Tento status získal především  díky  mediálně velmi sledovanému zápasu o titul mistra světa v šachu proti </a:t>
            </a:r>
            <a:r>
              <a:rPr lang="cs-CZ" dirty="0" err="1" smtClean="0"/>
              <a:t>Spasskému</a:t>
            </a:r>
            <a:r>
              <a:rPr lang="cs-CZ" dirty="0" smtClean="0"/>
              <a:t>  v roce 1972 , a díky svému poněkud extravagantnímu chování v jeho průběhu.</a:t>
            </a:r>
            <a:endParaRPr lang="cs-CZ" dirty="0"/>
          </a:p>
          <a:p>
            <a:r>
              <a:rPr lang="cs-CZ" dirty="0" smtClean="0"/>
              <a:t>Nesmrtelnost v očích šachistů však získal svým nesporným mistrovstvím – byl opravdovým šachovým géniem.</a:t>
            </a:r>
          </a:p>
        </p:txBody>
      </p:sp>
      <p:pic>
        <p:nvPicPr>
          <p:cNvPr id="10242" name="Picture 2" descr="Výsledek obrázku pro robert james bobby fisc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95550" cy="1556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Robert </a:t>
            </a:r>
            <a:r>
              <a:rPr lang="cs-CZ" dirty="0" err="1" smtClean="0"/>
              <a:t>James</a:t>
            </a:r>
            <a:r>
              <a:rPr lang="cs-CZ" dirty="0" smtClean="0"/>
              <a:t> Fischer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Narodil se r. 1943 v Chicagu matce Regině Fischerové . O to , kdo byl jeho biologickým otcem se vedou spory , nicméně jeho matka se potom o něj a starší sestru </a:t>
            </a:r>
            <a:r>
              <a:rPr lang="cs-CZ" dirty="0" err="1" smtClean="0"/>
              <a:t>Joan</a:t>
            </a:r>
            <a:r>
              <a:rPr lang="cs-CZ" dirty="0" smtClean="0"/>
              <a:t> starala jako samoživitelka ,  i když občas od některých mužů dostala určitou finanční podporu.</a:t>
            </a:r>
          </a:p>
          <a:p>
            <a:r>
              <a:rPr lang="cs-CZ" dirty="0" smtClean="0"/>
              <a:t>Cestovala s nimi po celých spojených státech , nakonec se přestěhovali do New Yorku kde už zůstali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Královská 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Šachy se </a:t>
            </a:r>
            <a:r>
              <a:rPr lang="cs-CZ" dirty="0" err="1" smtClean="0"/>
              <a:t>Bobby</a:t>
            </a:r>
            <a:r>
              <a:rPr lang="cs-CZ" dirty="0" smtClean="0"/>
              <a:t> naučil hrát v šesti letech podle instrukcí vytištěných na dně krabice plastové šachové soupravy , kterou mu za jeden dolar koupila </a:t>
            </a:r>
            <a:r>
              <a:rPr lang="cs-CZ" dirty="0" err="1" smtClean="0"/>
              <a:t>Joan</a:t>
            </a:r>
            <a:r>
              <a:rPr lang="cs-CZ" dirty="0" smtClean="0"/>
              <a:t> v blízké cukrárně , a brzo ho uchvátily .</a:t>
            </a:r>
          </a:p>
          <a:p>
            <a:r>
              <a:rPr lang="cs-CZ" dirty="0" smtClean="0"/>
              <a:t> Jeho prvními soupeři byla sestra s matkou , ale brzo je začal porážet. Často pak hrál sám se sebou než ho maminka přihlásila do Brooklynského šachového klubu.</a:t>
            </a:r>
          </a:p>
          <a:p>
            <a:r>
              <a:rPr lang="cs-CZ" dirty="0" smtClean="0"/>
              <a:t>V devíti letech už usilovně studoval šachovou literaturu a každým dnem se zlepšoval. Šachovou hrou trávil obrovské množství času a partie si přehrával i ve vaně. </a:t>
            </a:r>
          </a:p>
          <a:p>
            <a:r>
              <a:rPr lang="cs-CZ" dirty="0" smtClean="0"/>
              <a:t>Šachy se pro něj staly téměř smyslem života , a tak vznikla v obecném povědomí představa Fischera jako šachového fanatika , která je ovšem do jisté míry pravdivá. Fischer ale i rád četl a poslouchal rádio , měl dobrý kulturní přehled a také výborně plaval.</a:t>
            </a:r>
          </a:p>
        </p:txBody>
      </p:sp>
      <p:pic>
        <p:nvPicPr>
          <p:cNvPr id="7170" name="Picture 2" descr="Výsledek obrázku pro small robert james bobby fischer k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328339"/>
            <a:ext cx="1872208" cy="13791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Ve čtrnácti letech se stal mistrem Spojených států</a:t>
            </a:r>
          </a:p>
          <a:p>
            <a:r>
              <a:rPr lang="cs-CZ" dirty="0" smtClean="0"/>
              <a:t>V patnácti letech se stal mezinárodním velmistrem , kterýžto rekord byl překonán až po 25 letech Juditou </a:t>
            </a:r>
            <a:r>
              <a:rPr lang="cs-CZ" dirty="0" err="1" smtClean="0"/>
              <a:t>Polgárovou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-V šestnácti letech již hrál na </a:t>
            </a:r>
            <a:r>
              <a:rPr lang="cs-CZ" dirty="0" err="1" smtClean="0"/>
              <a:t>tutnaji</a:t>
            </a:r>
            <a:r>
              <a:rPr lang="cs-CZ" dirty="0" smtClean="0"/>
              <a:t> kandidátů mistrovství světa (v roce 1959) a tento rekord překonal až nynější mistr světa </a:t>
            </a:r>
            <a:r>
              <a:rPr lang="cs-CZ" dirty="0" err="1" smtClean="0"/>
              <a:t>Magnus</a:t>
            </a:r>
            <a:r>
              <a:rPr lang="cs-CZ" dirty="0" smtClean="0"/>
              <a:t> </a:t>
            </a:r>
            <a:r>
              <a:rPr lang="cs-CZ" dirty="0" err="1" smtClean="0"/>
              <a:t>Carlsen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-V roce 1962 vyhrál  mezipásmový turnaj ve Stockholmu s náskokem dvou bodů a kvalifikoval se pro turnaj kandidátů na </a:t>
            </a:r>
            <a:r>
              <a:rPr lang="cs-CZ" dirty="0" err="1" smtClean="0"/>
              <a:t>Curacau</a:t>
            </a:r>
            <a:r>
              <a:rPr lang="cs-CZ" dirty="0" smtClean="0"/>
              <a:t> , na kterém ale neuspěl a v novinovém článku obvinil sovětské hráče , že mezi sebou příliš brzo dohadují remízy a šetří tak síly.</a:t>
            </a:r>
          </a:p>
          <a:p>
            <a:pPr>
              <a:buNone/>
            </a:pPr>
            <a:r>
              <a:rPr lang="cs-CZ" dirty="0" smtClean="0"/>
              <a:t>-Po </a:t>
            </a:r>
            <a:r>
              <a:rPr lang="cs-CZ" dirty="0" err="1" smtClean="0"/>
              <a:t>Curacau</a:t>
            </a:r>
            <a:r>
              <a:rPr lang="cs-CZ" dirty="0" smtClean="0"/>
              <a:t> se Fischer na dva roky stáhl z mezinárodního šachu a vrátil se až na </a:t>
            </a:r>
            <a:r>
              <a:rPr lang="cs-CZ" dirty="0" err="1" smtClean="0"/>
              <a:t>Capablankově</a:t>
            </a:r>
            <a:r>
              <a:rPr lang="cs-CZ" dirty="0" smtClean="0"/>
              <a:t> memoriálu v Havaně r.1965  , který dokonce musel hrát telegraficky , protože mu byl na Kubu zakázán výjezd. I přesto se umístil druhý za </a:t>
            </a:r>
            <a:r>
              <a:rPr lang="cs-CZ" dirty="0" err="1" smtClean="0"/>
              <a:t>Vasilijem</a:t>
            </a:r>
            <a:r>
              <a:rPr lang="cs-CZ" dirty="0" smtClean="0"/>
              <a:t> </a:t>
            </a:r>
            <a:r>
              <a:rPr lang="cs-CZ" dirty="0" err="1" smtClean="0"/>
              <a:t>Smyslovem</a:t>
            </a:r>
            <a:r>
              <a:rPr lang="cs-CZ" dirty="0" smtClean="0"/>
              <a:t> , exmistrem světa</a:t>
            </a:r>
          </a:p>
          <a:p>
            <a:pPr>
              <a:buNone/>
            </a:pPr>
            <a:r>
              <a:rPr lang="cs-CZ" dirty="0" smtClean="0"/>
              <a:t>-V roce 1967 na mezipásmovém turnaji v </a:t>
            </a:r>
            <a:r>
              <a:rPr lang="cs-CZ" dirty="0" err="1" smtClean="0"/>
              <a:t>Souse</a:t>
            </a:r>
            <a:r>
              <a:rPr lang="cs-CZ" dirty="0" smtClean="0"/>
              <a:t> , když vedl s obrovským náskokem ,pro neshody s pořadateli odjel  a připravil se tak  o možnost hrát v zápasech kandidátů.Mistrem světa se následně , po zápasu s </a:t>
            </a:r>
            <a:r>
              <a:rPr lang="cs-CZ" dirty="0" err="1" smtClean="0"/>
              <a:t>Petrosjanem</a:t>
            </a:r>
            <a:r>
              <a:rPr lang="cs-CZ" dirty="0" smtClean="0"/>
              <a:t> v r.1969 , stal Boris </a:t>
            </a:r>
            <a:r>
              <a:rPr lang="cs-CZ" dirty="0" err="1" smtClean="0"/>
              <a:t>Spasskij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titulu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 turnaji v </a:t>
            </a:r>
            <a:r>
              <a:rPr lang="cs-CZ" dirty="0" err="1" smtClean="0"/>
              <a:t>Souse</a:t>
            </a:r>
            <a:r>
              <a:rPr lang="cs-CZ" dirty="0" smtClean="0"/>
              <a:t> se Fischer zase stáhl z mezinárodního šachu  a vrátil se až r.1970 kdy hrál na druhé šachovnici v zápase SSSR:Svět a porazil </a:t>
            </a:r>
            <a:r>
              <a:rPr lang="cs-CZ" dirty="0" err="1" smtClean="0"/>
              <a:t>Tigrana</a:t>
            </a:r>
            <a:r>
              <a:rPr lang="cs-CZ" dirty="0" smtClean="0"/>
              <a:t> </a:t>
            </a:r>
            <a:r>
              <a:rPr lang="cs-CZ" dirty="0" err="1" smtClean="0"/>
              <a:t>Petrosjana</a:t>
            </a:r>
            <a:r>
              <a:rPr lang="cs-CZ" dirty="0" smtClean="0"/>
              <a:t> 3:1</a:t>
            </a:r>
          </a:p>
          <a:p>
            <a:r>
              <a:rPr lang="cs-CZ" dirty="0" smtClean="0"/>
              <a:t>Poté bezpečně prošel </a:t>
            </a:r>
            <a:r>
              <a:rPr lang="cs-CZ" dirty="0" err="1" smtClean="0"/>
              <a:t>mezipásmákem</a:t>
            </a:r>
            <a:r>
              <a:rPr lang="cs-CZ" dirty="0" smtClean="0"/>
              <a:t> s krásnou řadou šesti výher za sebou v jeho závěru(a to měl být teprve začátek)</a:t>
            </a:r>
          </a:p>
          <a:p>
            <a:r>
              <a:rPr lang="cs-CZ" dirty="0" smtClean="0"/>
              <a:t>Neuvěřitelný výkon podal ve vyřazovacích zápasech kandidátů , kde porazil </a:t>
            </a:r>
            <a:r>
              <a:rPr lang="cs-CZ" dirty="0" err="1" smtClean="0"/>
              <a:t>Benta</a:t>
            </a:r>
            <a:r>
              <a:rPr lang="cs-CZ" dirty="0" smtClean="0"/>
              <a:t> Larsena a Marka </a:t>
            </a:r>
            <a:r>
              <a:rPr lang="cs-CZ" dirty="0" err="1" smtClean="0"/>
              <a:t>Tajmanova</a:t>
            </a:r>
            <a:r>
              <a:rPr lang="cs-CZ" dirty="0" smtClean="0"/>
              <a:t> , oba neuvěřitelným poměrem 6:0! Poté porazil </a:t>
            </a:r>
            <a:r>
              <a:rPr lang="cs-CZ" dirty="0" err="1" smtClean="0"/>
              <a:t>Petrosjana</a:t>
            </a:r>
            <a:r>
              <a:rPr lang="cs-CZ" dirty="0" smtClean="0"/>
              <a:t> 6,5:2,5 a stal se tak vyzyvatelem Borise </a:t>
            </a:r>
            <a:r>
              <a:rPr lang="cs-CZ" dirty="0" err="1" smtClean="0"/>
              <a:t>Spasského</a:t>
            </a:r>
            <a:r>
              <a:rPr lang="cs-CZ" dirty="0" smtClean="0"/>
              <a:t> a také dosáhl legendární řady 19 vyhraných partií za sebou , což se potom už nikomu nepodařilo.</a:t>
            </a:r>
            <a:endParaRPr lang="cs-CZ" dirty="0"/>
          </a:p>
        </p:txBody>
      </p:sp>
      <p:sp>
        <p:nvSpPr>
          <p:cNvPr id="5122" name="AutoShape 2" descr="Výsledek obrázku pro Robert Fischer vs Taimanov , Larsen and Petrosj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24" name="AutoShape 4" descr="Výsledek obrázku pro Robert Fischer vs Taimanov , Larsen and Petrosj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Mistr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zápas </a:t>
            </a:r>
            <a:r>
              <a:rPr lang="cs-CZ" dirty="0" err="1" smtClean="0"/>
              <a:t>Spasskij</a:t>
            </a:r>
            <a:r>
              <a:rPr lang="cs-CZ" dirty="0" smtClean="0"/>
              <a:t>-Fischer se hrál r.1972 v Reykjavíku na </a:t>
            </a:r>
            <a:r>
              <a:rPr lang="cs-CZ" dirty="0" err="1" smtClean="0"/>
              <a:t>Islandu</a:t>
            </a:r>
            <a:r>
              <a:rPr lang="cs-CZ" dirty="0" smtClean="0"/>
              <a:t>.Je dokonce tak významný,že je na </a:t>
            </a:r>
            <a:r>
              <a:rPr lang="cs-CZ" dirty="0" err="1" smtClean="0"/>
              <a:t>Streamu</a:t>
            </a:r>
            <a:r>
              <a:rPr lang="cs-CZ" dirty="0" smtClean="0"/>
              <a:t>  v pořadu Slavné dny a ne jen Slavné sportovní okamžiky . </a:t>
            </a:r>
          </a:p>
          <a:p>
            <a:r>
              <a:rPr lang="cs-CZ" dirty="0" smtClean="0"/>
              <a:t>Po dvaceti letech byl vyzyvatel z jiné země než ze Sovětského svazu a to dokonce z USA. Zápas tak měl (hlavně pro novináře) určitou pachuť studené války.</a:t>
            </a:r>
          </a:p>
          <a:p>
            <a:r>
              <a:rPr lang="cs-CZ" dirty="0" smtClean="0"/>
              <a:t> Zápas Fischer vyhrál 12,5:8,5 ,ale zápas byl znehodnocen jeho stížnostmi a odmítáním hrát za současných podmínek . Nejprve třeba ani nepřiletěl na Island a dorazil až poté co byl zdvojnásoben cenový fond milionářem </a:t>
            </a:r>
            <a:r>
              <a:rPr lang="cs-CZ" dirty="0" err="1" smtClean="0"/>
              <a:t>Jamesem</a:t>
            </a:r>
            <a:r>
              <a:rPr lang="cs-CZ" dirty="0" smtClean="0"/>
              <a:t> </a:t>
            </a:r>
            <a:r>
              <a:rPr lang="cs-CZ" dirty="0" err="1" smtClean="0"/>
              <a:t>Slaterem</a:t>
            </a:r>
            <a:r>
              <a:rPr lang="cs-CZ" dirty="0" smtClean="0"/>
              <a:t> . </a:t>
            </a:r>
            <a:r>
              <a:rPr lang="cs-CZ" dirty="0" err="1" smtClean="0"/>
              <a:t>Bobbyho</a:t>
            </a:r>
            <a:r>
              <a:rPr lang="cs-CZ" dirty="0" smtClean="0"/>
              <a:t> výhra nakonec činila v té době (i v dnešní) ohromnou částku 153 240 dolarů . Potom zase Sověti obvinili </a:t>
            </a:r>
            <a:r>
              <a:rPr lang="cs-CZ" dirty="0" err="1" smtClean="0"/>
              <a:t>Fishera</a:t>
            </a:r>
            <a:r>
              <a:rPr lang="cs-CZ" dirty="0" smtClean="0"/>
              <a:t> , že </a:t>
            </a:r>
            <a:r>
              <a:rPr lang="cs-CZ" dirty="0" err="1" smtClean="0"/>
              <a:t>Spasského</a:t>
            </a:r>
            <a:r>
              <a:rPr lang="cs-CZ" dirty="0" smtClean="0"/>
              <a:t> ovlivňuje jakýmsi elektronickým zařízením ve svém křesle.</a:t>
            </a:r>
          </a:p>
          <a:p>
            <a:r>
              <a:rPr lang="cs-CZ" dirty="0" smtClean="0"/>
              <a:t> I přes nepříjemné aféry během zápasu se </a:t>
            </a:r>
            <a:r>
              <a:rPr lang="cs-CZ" dirty="0" err="1" smtClean="0"/>
              <a:t>Spasskij</a:t>
            </a:r>
            <a:r>
              <a:rPr lang="cs-CZ" dirty="0" smtClean="0"/>
              <a:t>  s Fischerem stali přáteli a dopisovali si ,byli to přeci jen oba dva vynikající šachoví mistři.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100" name="AutoShape 4" descr="Výsledek obrázku pro small robert james bobby fischer ki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2" name="AutoShape 6" descr="Výsledek obrázku pro small robert james bobby fischer ki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4" name="AutoShape 8" descr="Výsledek obrázku pro small robert james bobby fischer ki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6" name="AutoShape 10" descr="Výsledek obrázku pro small robert james bobby fischer ki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08" name="Picture 12" descr="Výsledek obrázku pro small robert james bobby fischer kid spasski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0"/>
            <a:ext cx="2495550" cy="16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zisku titulu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 zisku titulu Fischer přestal hrát na turnajích nebo si kladl náročné podmínky a požadoval vysoké honoráře</a:t>
            </a:r>
          </a:p>
          <a:p>
            <a:r>
              <a:rPr lang="cs-CZ" dirty="0" smtClean="0"/>
              <a:t>Když se r. 1975 měl utkat o titul mistra světa s </a:t>
            </a:r>
            <a:r>
              <a:rPr lang="cs-CZ" dirty="0" err="1" smtClean="0"/>
              <a:t>Anatolijem</a:t>
            </a:r>
            <a:r>
              <a:rPr lang="cs-CZ" dirty="0" smtClean="0"/>
              <a:t> </a:t>
            </a:r>
            <a:r>
              <a:rPr lang="cs-CZ" dirty="0" err="1" smtClean="0"/>
              <a:t>Karpovem</a:t>
            </a:r>
            <a:r>
              <a:rPr lang="cs-CZ" dirty="0"/>
              <a:t> </a:t>
            </a:r>
            <a:r>
              <a:rPr lang="cs-CZ" dirty="0" smtClean="0"/>
              <a:t>, nedohodl se s ním na podmínkách zápasu –za stanovených podmínek odmítl hrát a k zápasu se nedostavil a ztratil tak titul mistra světa bez boje.</a:t>
            </a:r>
          </a:p>
          <a:p>
            <a:r>
              <a:rPr lang="cs-CZ" dirty="0" smtClean="0"/>
              <a:t>Koupil si farmu a hodně četl , dál studoval a přehrával si šachové partie a sledoval šachové dění , do turnajové arény se však už nikdy nevrátil.</a:t>
            </a:r>
          </a:p>
          <a:p>
            <a:r>
              <a:rPr lang="cs-CZ" dirty="0" smtClean="0"/>
              <a:t>V roce 1992 se </a:t>
            </a:r>
            <a:r>
              <a:rPr lang="cs-CZ" dirty="0" err="1" smtClean="0"/>
              <a:t>Spasským</a:t>
            </a:r>
            <a:r>
              <a:rPr lang="cs-CZ" dirty="0" smtClean="0"/>
              <a:t> sehrál odvetný ,,zápas o  titul mistra světa“ , který opět vyhrál. Jelikož se zápas hrál v Jugoslávii , na kterou v té době byly uvaleny sankce USA , Fischerovi doma hrozilo vězení a tak žil v emigraci v různých evropských zemích např. v </a:t>
            </a:r>
            <a:r>
              <a:rPr lang="cs-CZ" dirty="0" err="1" smtClean="0"/>
              <a:t>Madarsku</a:t>
            </a:r>
            <a:r>
              <a:rPr lang="cs-CZ" dirty="0" smtClean="0"/>
              <a:t> , kde žil i u rodiny </a:t>
            </a:r>
            <a:r>
              <a:rPr lang="cs-CZ" dirty="0" err="1" smtClean="0"/>
              <a:t>Polgárových</a:t>
            </a:r>
            <a:r>
              <a:rPr lang="cs-CZ" dirty="0" smtClean="0"/>
              <a:t> a různě cestoval po světě. Začaly se u něj bohužel projevovat určité antisemitistické postoje.Měl důvěrný vztah  s Japonkou </a:t>
            </a:r>
            <a:r>
              <a:rPr lang="cs-CZ" dirty="0" err="1" smtClean="0"/>
              <a:t>Miyoko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4" name="Picture 2" descr="Výsledek obrázku pro small robert james bobby fischer kid spasski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013176"/>
            <a:ext cx="3162300" cy="144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Island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19256" cy="44973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 roce 2003 by  </a:t>
            </a:r>
            <a:r>
              <a:rPr lang="cs-CZ" dirty="0" err="1" smtClean="0"/>
              <a:t>Bobby</a:t>
            </a:r>
            <a:r>
              <a:rPr lang="cs-CZ" dirty="0" smtClean="0"/>
              <a:t> zadržen na Tokijském letišti a  a zatčen protože měl neplatný pas .Hrozilo mu , že bude vydán do USA , kde by mohl být uvězněn za porušení sankcí a neplacení daně z příjmu. Nakonec mu ale pomohli přátelé z Islandu a vymohli mu azyl v Reykjavíku kde žil až do své smrti v roce 2008.</a:t>
            </a:r>
          </a:p>
          <a:p>
            <a:r>
              <a:rPr lang="cs-CZ" dirty="0" smtClean="0"/>
              <a:t> Je pohřben kousek od města </a:t>
            </a:r>
            <a:r>
              <a:rPr lang="cs-CZ" dirty="0" err="1" smtClean="0"/>
              <a:t>Selffos</a:t>
            </a:r>
            <a:r>
              <a:rPr lang="cs-CZ" dirty="0" smtClean="0"/>
              <a:t> u malého bílého kostelíku. Jak si přál , na jeho bílém náhrobku stojí jen Robert </a:t>
            </a:r>
            <a:r>
              <a:rPr lang="cs-CZ" dirty="0" err="1" smtClean="0"/>
              <a:t>James</a:t>
            </a:r>
            <a:r>
              <a:rPr lang="cs-CZ" dirty="0" smtClean="0"/>
              <a:t> Fischer a jeho data narození a smrti.</a:t>
            </a:r>
          </a:p>
          <a:p>
            <a:r>
              <a:rPr lang="cs-CZ" dirty="0" smtClean="0"/>
              <a:t>Jak byla jeho povaha a jeho život složitý , byl jeho šachový styl krystalicky čistý - geniálně prováděl plán , skvěle hrál koncovky a když to bylo potřeba ,vykouzlil i krásnou kombinaci .Vždy se ale snažil najít v dané pozici nejlepší možný tah ,nesnažil se hrát líbivě ani oslňovat oběťmi .Hledal šachovou pravdu.</a:t>
            </a:r>
            <a:endParaRPr lang="cs-CZ" dirty="0"/>
          </a:p>
        </p:txBody>
      </p:sp>
      <p:sp>
        <p:nvSpPr>
          <p:cNvPr id="2050" name="AutoShape 2" descr="Výsledek obrázku pro robert james bobby fischer grav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Výsledek obrázku pro robert james bobby fischer grav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8" name="AutoShape 10" descr="Výsledek obrázku pro robert james bobby fischer grav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Výsledek obrázku pro robert james bobby fischer grav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2" name="Picture 14" descr="Výsledek obrázku pro robert james bobby fischer grav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0"/>
            <a:ext cx="1763688" cy="16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1138</Words>
  <Application>Microsoft Office PowerPoint</Application>
  <PresentationFormat>Předvádění na obrazovce (4:3)</PresentationFormat>
  <Paragraphs>47</Paragraphs>
  <Slides>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Uprchlík Robert Fischer</vt:lpstr>
      <vt:lpstr>Legendární Bobby </vt:lpstr>
      <vt:lpstr>Robert James Fischer</vt:lpstr>
      <vt:lpstr>Královská hra</vt:lpstr>
      <vt:lpstr>Kariéra</vt:lpstr>
      <vt:lpstr>Cesta k titulu</vt:lpstr>
      <vt:lpstr>Mistr světa</vt:lpstr>
      <vt:lpstr>Po zisku titulu</vt:lpstr>
      <vt:lpstr>Island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Uprchlík Robert Fischer</dc:title>
  <dc:creator>Tomáš</dc:creator>
  <cp:lastModifiedBy>andronika@email.cz</cp:lastModifiedBy>
  <cp:revision>42</cp:revision>
  <dcterms:created xsi:type="dcterms:W3CDTF">2017-11-18T16:13:11Z</dcterms:created>
  <dcterms:modified xsi:type="dcterms:W3CDTF">2018-02-13T09:47:47Z</dcterms:modified>
</cp:coreProperties>
</file>